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3"/>
  </p:notesMasterIdLst>
  <p:sldIdLst>
    <p:sldId id="258" r:id="rId2"/>
  </p:sldIdLst>
  <p:sldSz cx="32399288" cy="50399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B1C"/>
    <a:srgbClr val="48B387"/>
    <a:srgbClr val="D8253F"/>
    <a:srgbClr val="CBEDF0"/>
    <a:srgbClr val="88CE5E"/>
    <a:srgbClr val="4CCBD8"/>
    <a:srgbClr val="52BCA5"/>
    <a:srgbClr val="F0ADB7"/>
    <a:srgbClr val="F5AE53"/>
    <a:srgbClr val="E49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7" autoAdjust="0"/>
    <p:restoredTop sz="94660"/>
  </p:normalViewPr>
  <p:slideViewPr>
    <p:cSldViewPr snapToGrid="0">
      <p:cViewPr varScale="1">
        <p:scale>
          <a:sx n="14" d="100"/>
          <a:sy n="14" d="100"/>
        </p:scale>
        <p:origin x="342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38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B9C21-0BBC-4F39-BF41-303E502C936B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436813" y="1143000"/>
            <a:ext cx="1984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2C3F38-B755-474F-8A89-059C4A1575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5731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8796" rtl="0" eaLnBrk="1" latinLnBrk="1" hangingPunct="1">
      <a:defRPr sz="4762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1" hangingPunct="1">
      <a:defRPr sz="4762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1" hangingPunct="1">
      <a:defRPr sz="4762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1" hangingPunct="1">
      <a:defRPr sz="4762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1" hangingPunct="1">
      <a:defRPr sz="4762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1" hangingPunct="1">
      <a:defRPr sz="4762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1" hangingPunct="1">
      <a:defRPr sz="4762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1" hangingPunct="1">
      <a:defRPr sz="4762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1" hangingPunct="1">
      <a:defRPr sz="47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8248329"/>
            <a:ext cx="27539395" cy="17546649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6471644"/>
            <a:ext cx="24299466" cy="12168318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061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3163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683331"/>
            <a:ext cx="6986096" cy="4271162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683331"/>
            <a:ext cx="20553298" cy="4271162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766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D480A4FD-AA35-2EA9-FBA9-4F0443A1E580}"/>
              </a:ext>
            </a:extLst>
          </p:cNvPr>
          <p:cNvSpPr/>
          <p:nvPr userDrawn="1"/>
        </p:nvSpPr>
        <p:spPr>
          <a:xfrm>
            <a:off x="0" y="0"/>
            <a:ext cx="32399288" cy="4831891"/>
          </a:xfrm>
          <a:prstGeom prst="rect">
            <a:avLst/>
          </a:prstGeom>
          <a:solidFill>
            <a:srgbClr val="003B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그림 4" descr="텍스트, 표지판, 클립아트이(가) 표시된 사진&#10;&#10;자동 생성된 설명">
            <a:extLst>
              <a:ext uri="{FF2B5EF4-FFF2-40B4-BE49-F238E27FC236}">
                <a16:creationId xmlns:a16="http://schemas.microsoft.com/office/drawing/2014/main" id="{D2F83A19-FB00-4AA1-A1DD-3CD15A712C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0053" y="3115428"/>
            <a:ext cx="2232632" cy="1338125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1D194EB9-52F1-E649-3AC0-830224700B48}"/>
              </a:ext>
            </a:extLst>
          </p:cNvPr>
          <p:cNvSpPr/>
          <p:nvPr userDrawn="1"/>
        </p:nvSpPr>
        <p:spPr>
          <a:xfrm>
            <a:off x="611272" y="388055"/>
            <a:ext cx="3468359" cy="22075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3600" b="1" dirty="0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E2077633-5A12-0082-204D-6F490BA26B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6026" y="387350"/>
            <a:ext cx="23727236" cy="2208213"/>
          </a:xfrm>
        </p:spPr>
        <p:txBody>
          <a:bodyPr/>
          <a:lstStyle>
            <a:lvl1pPr algn="ctr">
              <a:buNone/>
              <a:defRPr sz="7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ko-KR" altLang="en-US"/>
              <a:t>강의제목</a:t>
            </a:r>
            <a:endParaRPr lang="ko-KR" altLang="en-US" dirty="0"/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FE8AEEEC-2A02-C90C-847C-C8BE682E8E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36026" y="2982913"/>
            <a:ext cx="23727236" cy="1588628"/>
          </a:xfrm>
        </p:spPr>
        <p:txBody>
          <a:bodyPr>
            <a:normAutofit/>
          </a:bodyPr>
          <a:lstStyle>
            <a:lvl1pPr algn="ctr">
              <a:buNone/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ko-KR" altLang="en-US" dirty="0"/>
              <a:t>성함</a:t>
            </a:r>
            <a:r>
              <a:rPr lang="en-US" altLang="ko-KR" dirty="0"/>
              <a:t>, </a:t>
            </a:r>
            <a:r>
              <a:rPr lang="ko-KR" altLang="en-US" dirty="0"/>
              <a:t>소속</a:t>
            </a:r>
          </a:p>
        </p:txBody>
      </p:sp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7BE900E8-4F66-949D-4759-C3A85121CF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312" y="387350"/>
            <a:ext cx="3042278" cy="2207507"/>
          </a:xfrm>
          <a:noFill/>
        </p:spPr>
        <p:txBody>
          <a:bodyPr anchor="ctr">
            <a:noAutofit/>
          </a:bodyPr>
          <a:lstStyle>
            <a:lvl1pPr algn="ctr">
              <a:buNone/>
              <a:defRPr sz="88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ko-KR" dirty="0"/>
              <a:t>P-000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5717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74" userDrawn="1">
          <p15:clr>
            <a:srgbClr val="FBAE40"/>
          </p15:clr>
        </p15:guide>
        <p15:guide id="2" pos="1020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55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2565002"/>
            <a:ext cx="27944386" cy="20964976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33728315"/>
            <a:ext cx="27944386" cy="11024985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85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3416653"/>
            <a:ext cx="13769697" cy="3197830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3416653"/>
            <a:ext cx="13769697" cy="3197830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1271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683342"/>
            <a:ext cx="27944386" cy="9741661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2354992"/>
            <a:ext cx="13706415" cy="605499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8409982"/>
            <a:ext cx="13706415" cy="2707831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2354992"/>
            <a:ext cx="13773917" cy="605499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8409982"/>
            <a:ext cx="13773917" cy="2707831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8194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1379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2588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359997"/>
            <a:ext cx="10449614" cy="11759988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7256671"/>
            <a:ext cx="16402140" cy="35816631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119985"/>
            <a:ext cx="10449614" cy="28011643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3066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359997"/>
            <a:ext cx="10449614" cy="11759988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7256671"/>
            <a:ext cx="16402140" cy="35816631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5119985"/>
            <a:ext cx="10449614" cy="28011643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5592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683342"/>
            <a:ext cx="27944386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3416653"/>
            <a:ext cx="27944386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6713298"/>
            <a:ext cx="728984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3D0FC-B105-471D-8A50-55FACC9EADF8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6713298"/>
            <a:ext cx="1093476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6713298"/>
            <a:ext cx="728984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DF9CE-9EB6-4F01-BB46-971064CCD02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0199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3239902" rtl="0" eaLnBrk="1" latinLnBrk="1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1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53B5C7A1-7950-6828-B64B-307FFC6A8A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BAADEE6B-1981-A5A0-1995-78C2FFCC3F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(Author(s), Affiliation(s))</a:t>
            </a:r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AAB0AA72-D6FF-1DDE-7AFE-58DC580DF7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4312" y="387350"/>
            <a:ext cx="4947298" cy="2207507"/>
          </a:xfrm>
        </p:spPr>
        <p:txBody>
          <a:bodyPr/>
          <a:lstStyle/>
          <a:p>
            <a:r>
              <a:rPr lang="en-US" altLang="ko-KR" sz="8800" dirty="0"/>
              <a:t>P</a:t>
            </a:r>
            <a:r>
              <a:rPr lang="en-US" altLang="ko-KR" dirty="0"/>
              <a:t>N1</a:t>
            </a:r>
            <a:r>
              <a:rPr lang="en-US" altLang="ko-KR" sz="8800" dirty="0"/>
              <a:t>-000</a:t>
            </a:r>
            <a:endParaRPr lang="ko-KR" altLang="en-US" sz="88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BD96DB8-5CA1-5277-93B1-FA0178E9417F}"/>
              </a:ext>
            </a:extLst>
          </p:cNvPr>
          <p:cNvSpPr/>
          <p:nvPr/>
        </p:nvSpPr>
        <p:spPr>
          <a:xfrm>
            <a:off x="-8209850" y="387350"/>
            <a:ext cx="7385538" cy="9818534"/>
          </a:xfrm>
          <a:prstGeom prst="rect">
            <a:avLst/>
          </a:prstGeom>
          <a:solidFill>
            <a:srgbClr val="FFFF00"/>
          </a:solidFill>
          <a:ln>
            <a:solidFill>
              <a:srgbClr val="D82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0" dirty="0">
                <a:solidFill>
                  <a:srgbClr val="FF0000"/>
                </a:solidFill>
              </a:rPr>
              <a:t>Please fill in the Abstract number provided in your acceptance notification.</a:t>
            </a:r>
            <a:endParaRPr lang="ko-KR" altLang="en-US" sz="8000" dirty="0">
              <a:solidFill>
                <a:srgbClr val="FF0000"/>
              </a:solidFill>
            </a:endParaRP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9D16F21D-3ED1-0219-BC71-362ABA25DCFD}"/>
              </a:ext>
            </a:extLst>
          </p:cNvPr>
          <p:cNvCxnSpPr/>
          <p:nvPr/>
        </p:nvCxnSpPr>
        <p:spPr>
          <a:xfrm>
            <a:off x="-844062" y="1491103"/>
            <a:ext cx="1455334" cy="0"/>
          </a:xfrm>
          <a:prstGeom prst="straightConnector1">
            <a:avLst/>
          </a:prstGeom>
          <a:ln w="76200">
            <a:solidFill>
              <a:srgbClr val="D825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1FE46EF-5196-8851-F425-CCCE81F899D3}"/>
              </a:ext>
            </a:extLst>
          </p:cNvPr>
          <p:cNvSpPr txBox="1"/>
          <p:nvPr/>
        </p:nvSpPr>
        <p:spPr>
          <a:xfrm>
            <a:off x="2252877" y="5434759"/>
            <a:ext cx="278935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200" b="1" dirty="0"/>
              <a:t>Recommended Guidelines</a:t>
            </a:r>
          </a:p>
          <a:p>
            <a:pPr algn="ctr"/>
            <a:endParaRPr lang="en-US" altLang="ko-KR" sz="4200" b="1" dirty="0"/>
          </a:p>
          <a:p>
            <a:pPr algn="ctr"/>
            <a:r>
              <a:rPr lang="en-US" altLang="ko-KR" sz="4200" dirty="0"/>
              <a:t>Title font size: A minimum font size of 70 pt (based on Aptos) is recommended.</a:t>
            </a:r>
          </a:p>
          <a:p>
            <a:pPr algn="ctr"/>
            <a:r>
              <a:rPr lang="en-US" altLang="ko-KR" sz="4200" dirty="0"/>
              <a:t>Body font size: A minimum font size of 42 pt (based on Aptos) is recommended.</a:t>
            </a:r>
          </a:p>
          <a:p>
            <a:pPr algn="ctr"/>
            <a:endParaRPr lang="en-US" altLang="ko-KR" sz="4200" dirty="0"/>
          </a:p>
          <a:p>
            <a:pPr algn="ctr"/>
            <a:r>
              <a:rPr lang="en-US" altLang="ko-KR" sz="4200" dirty="0"/>
              <a:t>However, this is only a guideline, and smaller font sizes may be used if necessary.</a:t>
            </a:r>
            <a:endParaRPr lang="ko-KR" altLang="en-US" sz="4200" dirty="0"/>
          </a:p>
        </p:txBody>
      </p:sp>
    </p:spTree>
    <p:extLst>
      <p:ext uri="{BB962C8B-B14F-4D97-AF65-F5344CB8AC3E}">
        <p14:creationId xmlns:p14="http://schemas.microsoft.com/office/powerpoint/2010/main" val="3558314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</TotalTime>
  <Words>81</Words>
  <Application>Microsoft Office PowerPoint</Application>
  <PresentationFormat>사용자 지정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PBKP</dc:creator>
  <cp:lastModifiedBy>Dong-hyung Lee</cp:lastModifiedBy>
  <cp:revision>27</cp:revision>
  <dcterms:created xsi:type="dcterms:W3CDTF">2022-02-03T06:23:18Z</dcterms:created>
  <dcterms:modified xsi:type="dcterms:W3CDTF">2026-08-24T00:49:35Z</dcterms:modified>
</cp:coreProperties>
</file>